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65" r:id="rId2"/>
    <p:sldMasterId id="2147483667" r:id="rId3"/>
    <p:sldMasterId id="2147483669" r:id="rId4"/>
  </p:sldMasterIdLst>
  <p:notesMasterIdLst>
    <p:notesMasterId r:id="rId8"/>
  </p:notesMasterIdLst>
  <p:sldIdLst>
    <p:sldId id="257" r:id="rId5"/>
    <p:sldId id="260" r:id="rId6"/>
    <p:sldId id="261" r:id="rId7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20072" autoAdjust="0"/>
    <p:restoredTop sz="86879" autoAdjust="0"/>
  </p:normalViewPr>
  <p:slideViewPr>
    <p:cSldViewPr>
      <p:cViewPr varScale="1">
        <p:scale>
          <a:sx n="120" d="100"/>
          <a:sy n="120" d="100"/>
        </p:scale>
        <p:origin x="198" y="90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4/2/2016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05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8291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72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33400" y="361950"/>
            <a:ext cx="78486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068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71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742950"/>
            <a:ext cx="708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1" y="1428750"/>
            <a:ext cx="7315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71600" y="438150"/>
            <a:ext cx="6858000" cy="609600"/>
          </a:xfrm>
        </p:spPr>
        <p:txBody>
          <a:bodyPr/>
          <a:lstStyle/>
          <a:p>
            <a:pPr algn="ctr"/>
            <a:r>
              <a:rPr lang="en-US" dirty="0"/>
              <a:t>Exercise 2: The Cork Board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1047724"/>
            <a:ext cx="4724400" cy="315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2: The Cork Board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808051"/>
            <a:ext cx="5423904" cy="29584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" y="1364760"/>
            <a:ext cx="5423904" cy="295849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2200" y="2047688"/>
            <a:ext cx="5423904" cy="295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1203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2: The Cork Board</a:t>
            </a:r>
          </a:p>
        </p:txBody>
      </p:sp>
      <p:sp>
        <p:nvSpPr>
          <p:cNvPr id="6" name="Rectangle 5"/>
          <p:cNvSpPr/>
          <p:nvPr/>
        </p:nvSpPr>
        <p:spPr>
          <a:xfrm>
            <a:off x="345661" y="895350"/>
            <a:ext cx="8458200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Create class Message with a String “sender”, a String “message”, and a Date “posted”. 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Create the </a:t>
            </a:r>
            <a:r>
              <a:rPr lang="en-US" sz="20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CorkBoard</a:t>
            </a: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 interface: 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“</a:t>
            </a:r>
            <a:r>
              <a:rPr lang="en-US" sz="20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postMessage</a:t>
            </a: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” to send a message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“</a:t>
            </a:r>
            <a:r>
              <a:rPr lang="en-US" sz="20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getMessages</a:t>
            </a: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” to return the list of accumulated messages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“</a:t>
            </a:r>
            <a:r>
              <a:rPr lang="en-US" sz="20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clearBoard</a:t>
            </a: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” to erase messages</a:t>
            </a:r>
          </a:p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Create an object that implements </a:t>
            </a:r>
            <a:r>
              <a:rPr lang="en-US" sz="20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CorkBoard</a:t>
            </a: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. Expose this object through RMI.</a:t>
            </a:r>
          </a:p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Create an RMI client to talk to the </a:t>
            </a:r>
            <a:r>
              <a:rPr lang="en-US" sz="20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CorkBoard</a:t>
            </a: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. Post some messages and check the board. Clear the board with your client.</a:t>
            </a:r>
          </a:p>
          <a:p>
            <a:pPr lvl="0">
              <a:spcBef>
                <a:spcPct val="20000"/>
              </a:spcBef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854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4429</TotalTime>
  <Words>109</Words>
  <Application>Microsoft Office PowerPoint</Application>
  <PresentationFormat>On-screen Show (16:9)</PresentationFormat>
  <Paragraphs>15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Palatino Linotype</vt:lpstr>
      <vt:lpstr>Class</vt:lpstr>
      <vt:lpstr>Exercise</vt:lpstr>
      <vt:lpstr>Solution</vt:lpstr>
      <vt:lpstr>Quiz</vt:lpstr>
      <vt:lpstr>Exercise 2: The Cork Board</vt:lpstr>
      <vt:lpstr>Exercise 2: The Cork Board</vt:lpstr>
      <vt:lpstr>Exercise 2: The Cork Board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Topher</cp:lastModifiedBy>
  <cp:revision>129</cp:revision>
  <cp:lastPrinted>2015-07-06T21:44:19Z</cp:lastPrinted>
  <dcterms:created xsi:type="dcterms:W3CDTF">2015-07-04T21:12:26Z</dcterms:created>
  <dcterms:modified xsi:type="dcterms:W3CDTF">2016-04-03T13:02:31Z</dcterms:modified>
</cp:coreProperties>
</file>

<file path=docProps/thumbnail.jpeg>
</file>